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</p:sldMasterIdLst>
  <p:notesMasterIdLst>
    <p:notesMasterId r:id="rId24"/>
  </p:notesMasterIdLst>
  <p:sldIdLst>
    <p:sldId id="454" r:id="rId4"/>
    <p:sldId id="496" r:id="rId5"/>
    <p:sldId id="685" r:id="rId6"/>
    <p:sldId id="686" r:id="rId7"/>
    <p:sldId id="688" r:id="rId8"/>
    <p:sldId id="687" r:id="rId9"/>
    <p:sldId id="707" r:id="rId10"/>
    <p:sldId id="411" r:id="rId11"/>
    <p:sldId id="703" r:id="rId12"/>
    <p:sldId id="704" r:id="rId13"/>
    <p:sldId id="412" r:id="rId14"/>
    <p:sldId id="705" r:id="rId15"/>
    <p:sldId id="706" r:id="rId16"/>
    <p:sldId id="431" r:id="rId17"/>
    <p:sldId id="689" r:id="rId18"/>
    <p:sldId id="418" r:id="rId19"/>
    <p:sldId id="420" r:id="rId20"/>
    <p:sldId id="440" r:id="rId21"/>
    <p:sldId id="691" r:id="rId22"/>
    <p:sldId id="561" r:id="rId2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C6E3E-26AD-7843-962E-8E09C6E781D0}" v="130" dt="2022-04-05T03:45:5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B41C01BE-AA67-7A43-B6F2-D46CD8C2A465}"/>
    <pc:docChg chg="modSld">
      <pc:chgData name="Khattab, Sherif" userId="c83b1e15-36f3-4f46-aceb-05aac24c545e" providerId="ADAL" clId="{B41C01BE-AA67-7A43-B6F2-D46CD8C2A465}" dt="2021-09-01T06:23:33.307" v="0"/>
      <pc:docMkLst>
        <pc:docMk/>
      </pc:docMkLst>
      <pc:sldChg chg="modSp">
        <pc:chgData name="Khattab, Sherif" userId="c83b1e15-36f3-4f46-aceb-05aac24c545e" providerId="ADAL" clId="{B41C01BE-AA67-7A43-B6F2-D46CD8C2A465}" dt="2021-09-01T06:23:33.307" v="0"/>
        <pc:sldMkLst>
          <pc:docMk/>
          <pc:sldMk cId="1330366002" sldId="454"/>
        </pc:sldMkLst>
        <pc:spChg chg="mod">
          <ac:chgData name="Khattab, Sherif" userId="c83b1e15-36f3-4f46-aceb-05aac24c545e" providerId="ADAL" clId="{B41C01BE-AA67-7A43-B6F2-D46CD8C2A465}" dt="2021-09-01T06:23:33.30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delSld modSld">
      <pc:chgData name="Khattab, Sherif" userId="c83b1e15-36f3-4f46-aceb-05aac24c545e" providerId="ADAL" clId="{996C8A99-657B-4A63-A3BB-9EA290D90D5B}" dt="2021-04-06T22:42:59.320" v="142" actId="47"/>
      <pc:docMkLst>
        <pc:docMk/>
      </pc:docMkLst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744154349" sldId="300"/>
        </pc:sldMkLst>
      </pc:sldChg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modSp">
        <pc:chgData name="Khattab, Sherif" userId="c83b1e15-36f3-4f46-aceb-05aac24c545e" providerId="ADAL" clId="{996C8A99-657B-4A63-A3BB-9EA290D90D5B}" dt="2021-04-06T22:42:34.006" v="141" actId="1076"/>
        <pc:sldMkLst>
          <pc:docMk/>
          <pc:sldMk cId="613526993" sldId="423"/>
        </pc:sldMkLst>
        <pc:picChg chg="mod">
          <ac:chgData name="Khattab, Sherif" userId="c83b1e15-36f3-4f46-aceb-05aac24c545e" providerId="ADAL" clId="{996C8A99-657B-4A63-A3BB-9EA290D90D5B}" dt="2021-04-06T22:42:34.006" v="141" actId="1076"/>
          <ac:picMkLst>
            <pc:docMk/>
            <pc:sldMk cId="613526993" sldId="423"/>
            <ac:picMk id="29700" creationId="{01ECE8E7-25C6-9C4D-96ED-CAFF13489FFB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005745473" sldId="436"/>
        </pc:sldMkLst>
      </pc:sldChg>
      <pc:sldChg chg="modSp">
        <pc:chgData name="Khattab, Sherif" userId="c83b1e15-36f3-4f46-aceb-05aac24c545e" providerId="ADAL" clId="{996C8A99-657B-4A63-A3BB-9EA290D90D5B}" dt="2021-04-06T22:42:23.638" v="140" actId="1076"/>
        <pc:sldMkLst>
          <pc:docMk/>
          <pc:sldMk cId="3110092608" sldId="438"/>
        </pc:sldMkLst>
        <pc:picChg chg="mod">
          <ac:chgData name="Khattab, Sherif" userId="c83b1e15-36f3-4f46-aceb-05aac24c545e" providerId="ADAL" clId="{996C8A99-657B-4A63-A3BB-9EA290D90D5B}" dt="2021-04-06T22:42:23.638" v="140" actId="1076"/>
          <ac:picMkLst>
            <pc:docMk/>
            <pc:sldMk cId="3110092608" sldId="438"/>
            <ac:picMk id="47108" creationId="{D05CCF0A-4460-4545-99E0-2154ED871C56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678700985" sldId="549"/>
        </pc:sldMkLst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C573D1BA-60C4-496F-900E-6ACC1D292198}"/>
    <pc:docChg chg="undo redo custSel addSld delSld modSld sldOrd delMainMaster">
      <pc:chgData name="Khattab, Sherif" userId="c83b1e15-36f3-4f46-aceb-05aac24c545e" providerId="ADAL" clId="{C573D1BA-60C4-496F-900E-6ACC1D292198}" dt="2021-11-16T17:05:12.684" v="552"/>
      <pc:docMkLst>
        <pc:docMk/>
      </pc:docMkLst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395211604" sldId="28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24028409" sldId="28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045172050" sldId="28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601442099" sldId="28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522792431" sldId="28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432103208" sldId="28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854989116" sldId="29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10710663" sldId="29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290418159" sldId="29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219484641" sldId="30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3594502056" sldId="31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154839364" sldId="31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957401858" sldId="31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184422094" sldId="31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850776597" sldId="31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52238868" sldId="31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184486324" sldId="32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4326898" sldId="32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C573D1BA-60C4-496F-900E-6ACC1D292198}" dt="2021-11-15T17:43:23.163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C573D1BA-60C4-496F-900E-6ACC1D292198}" dt="2021-11-15T17:43:23.163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C573D1BA-60C4-496F-900E-6ACC1D292198}" dt="2021-11-15T17:45:05.965" v="19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C573D1BA-60C4-496F-900E-6ACC1D292198}" dt="2021-11-15T17:44:03.244" v="18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C573D1BA-60C4-496F-900E-6ACC1D292198}" dt="2021-11-15T17:45:05.965" v="19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863907" sldId="55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983398899" sldId="55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29000525" sldId="55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67861675" sldId="55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593300295" sldId="55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58024077" sldId="558"/>
        </pc:sldMkLst>
      </pc:sldChg>
      <pc:sldChg chg="add del modTransition">
        <pc:chgData name="Khattab, Sherif" userId="c83b1e15-36f3-4f46-aceb-05aac24c545e" providerId="ADAL" clId="{C573D1BA-60C4-496F-900E-6ACC1D292198}" dt="2021-11-16T16:59:03.308" v="405"/>
        <pc:sldMkLst>
          <pc:docMk/>
          <pc:sldMk cId="2459949097" sldId="559"/>
        </pc:sldMkLst>
      </pc:sldChg>
      <pc:sldChg chg="add del">
        <pc:chgData name="Khattab, Sherif" userId="c83b1e15-36f3-4f46-aceb-05aac24c545e" providerId="ADAL" clId="{C573D1BA-60C4-496F-900E-6ACC1D292198}" dt="2021-11-16T16:58:55.438" v="403" actId="2696"/>
        <pc:sldMkLst>
          <pc:docMk/>
          <pc:sldMk cId="2769531636" sldId="559"/>
        </pc:sldMkLst>
      </pc:sldChg>
      <pc:sldChg chg="add">
        <pc:chgData name="Khattab, Sherif" userId="c83b1e15-36f3-4f46-aceb-05aac24c545e" providerId="ADAL" clId="{C573D1BA-60C4-496F-900E-6ACC1D292198}" dt="2021-11-16T16:59:03.342" v="40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54291359" sldId="560"/>
        </pc:sldMkLst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97406678" sldId="56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97406678" sldId="561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C573D1BA-60C4-496F-900E-6ACC1D292198}" dt="2021-11-15T17:45:43.251" v="195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C573D1BA-60C4-496F-900E-6ACC1D292198}" dt="2021-11-15T17:45:44.683" v="196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1677266450" sldId="66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42479177" sldId="670"/>
        </pc:sldMkLst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98043200" sldId="67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841395943" sldId="67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1749222950" sldId="675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190004034" sldId="675"/>
        </pc:sldMkLst>
      </pc:sldChg>
      <pc:sldChg chg="add">
        <pc:chgData name="Khattab, Sherif" userId="c83b1e15-36f3-4f46-aceb-05aac24c545e" providerId="ADAL" clId="{C573D1BA-60C4-496F-900E-6ACC1D292198}" dt="2021-11-16T16:58:09.322" v="396"/>
        <pc:sldMkLst>
          <pc:docMk/>
          <pc:sldMk cId="3725348650" sldId="675"/>
        </pc:sldMkLst>
      </pc:sldChg>
      <pc:sldChg chg="add del modTransition">
        <pc:chgData name="Khattab, Sherif" userId="c83b1e15-36f3-4f46-aceb-05aac24c545e" providerId="ADAL" clId="{C573D1BA-60C4-496F-900E-6ACC1D292198}" dt="2021-11-16T16:58:25.725" v="399"/>
        <pc:sldMkLst>
          <pc:docMk/>
          <pc:sldMk cId="814190571" sldId="676"/>
        </pc:sldMkLst>
      </pc:sldChg>
      <pc:sldChg chg="add">
        <pc:chgData name="Khattab, Sherif" userId="c83b1e15-36f3-4f46-aceb-05aac24c545e" providerId="ADAL" clId="{C573D1BA-60C4-496F-900E-6ACC1D292198}" dt="2021-11-16T16:58:25.776" v="400"/>
        <pc:sldMkLst>
          <pc:docMk/>
          <pc:sldMk cId="2217790408" sldId="676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3329563399" sldId="676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388799766" sldId="676"/>
        </pc:sldMkLst>
      </pc:sldChg>
      <pc:sldChg chg="add del">
        <pc:chgData name="Khattab, Sherif" userId="c83b1e15-36f3-4f46-aceb-05aac24c545e" providerId="ADAL" clId="{C573D1BA-60C4-496F-900E-6ACC1D292198}" dt="2021-11-16T16:58:12.587" v="397" actId="2696"/>
        <pc:sldMkLst>
          <pc:docMk/>
          <pc:sldMk cId="3396722432" sldId="676"/>
        </pc:sldMkLst>
      </pc:sldChg>
      <pc:sldChg chg="add ord">
        <pc:chgData name="Khattab, Sherif" userId="c83b1e15-36f3-4f46-aceb-05aac24c545e" providerId="ADAL" clId="{C573D1BA-60C4-496F-900E-6ACC1D292198}" dt="2021-11-16T16:58:35" v="402"/>
        <pc:sldMkLst>
          <pc:docMk/>
          <pc:sldMk cId="784317894" sldId="677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2808391288" sldId="677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451575800" sldId="677"/>
        </pc:sldMkLst>
      </pc:sldChg>
      <pc:sldChg chg="add del">
        <pc:chgData name="Khattab, Sherif" userId="c83b1e15-36f3-4f46-aceb-05aac24c545e" providerId="ADAL" clId="{C573D1BA-60C4-496F-900E-6ACC1D292198}" dt="2021-11-16T16:57:44.572" v="393" actId="47"/>
        <pc:sldMkLst>
          <pc:docMk/>
          <pc:sldMk cId="1744575395" sldId="67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441648703" sldId="67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27036374" sldId="68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14354052" sldId="68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95397815" sldId="682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6886451" sldId="683"/>
        </pc:sldMkLst>
      </pc:sldChg>
      <pc:sldChg chg="add del">
        <pc:chgData name="Khattab, Sherif" userId="c83b1e15-36f3-4f46-aceb-05aac24c545e" providerId="ADAL" clId="{C573D1BA-60C4-496F-900E-6ACC1D292198}" dt="2021-11-15T17:43:55.043" v="12"/>
        <pc:sldMkLst>
          <pc:docMk/>
          <pc:sldMk cId="3927292625" sldId="68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0948429" sldId="684"/>
        </pc:sldMkLst>
      </pc:sldChg>
      <pc:sldChg chg="modSp new mod">
        <pc:chgData name="Khattab, Sherif" userId="c83b1e15-36f3-4f46-aceb-05aac24c545e" providerId="ADAL" clId="{C573D1BA-60C4-496F-900E-6ACC1D292198}" dt="2021-11-16T16:56:50.415" v="373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C573D1BA-60C4-496F-900E-6ACC1D292198}" dt="2021-11-16T16:55:41.895" v="218" actId="5793"/>
          <ac:spMkLst>
            <pc:docMk/>
            <pc:sldMk cId="2217074986" sldId="685"/>
            <ac:spMk id="2" creationId="{5C78D176-A2F6-486F-9943-988AB1279373}"/>
          </ac:spMkLst>
        </pc:spChg>
        <pc:spChg chg="mod">
          <ac:chgData name="Khattab, Sherif" userId="c83b1e15-36f3-4f46-aceb-05aac24c545e" providerId="ADAL" clId="{C573D1BA-60C4-496F-900E-6ACC1D292198}" dt="2021-11-16T16:56:50.415" v="373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4:56.871" v="546"/>
        <pc:sldMkLst>
          <pc:docMk/>
          <pc:sldMk cId="1859621232" sldId="686"/>
        </pc:sldMkLst>
        <pc:spChg chg="mod">
          <ac:chgData name="Khattab, Sherif" userId="c83b1e15-36f3-4f46-aceb-05aac24c545e" providerId="ADAL" clId="{C573D1BA-60C4-496F-900E-6ACC1D292198}" dt="2021-11-16T17:03:15.700" v="514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C573D1BA-60C4-496F-900E-6ACC1D292198}" dt="2021-11-16T17:04:46.156" v="544" actId="27636"/>
          <ac:spMkLst>
            <pc:docMk/>
            <pc:sldMk cId="1859621232" sldId="686"/>
            <ac:spMk id="3" creationId="{0AB20655-A5EB-4723-9A46-A459597F30E3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12.684" v="552"/>
        <pc:sldMkLst>
          <pc:docMk/>
          <pc:sldMk cId="1693605844" sldId="687"/>
        </pc:sldMkLst>
        <pc:spChg chg="mod">
          <ac:chgData name="Khattab, Sherif" userId="c83b1e15-36f3-4f46-aceb-05aac24c545e" providerId="ADAL" clId="{C573D1BA-60C4-496F-900E-6ACC1D292198}" dt="2021-11-16T17:02:11.552" v="47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C573D1BA-60C4-496F-900E-6ACC1D292198}" dt="2021-11-16T17:02:13.167" v="474"/>
          <ac:spMkLst>
            <pc:docMk/>
            <pc:sldMk cId="1693605844" sldId="687"/>
            <ac:spMk id="3" creationId="{B6621103-B5F0-4B13-B1D5-A90541BD8165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06.961" v="550"/>
        <pc:sldMkLst>
          <pc:docMk/>
          <pc:sldMk cId="1163323987" sldId="688"/>
        </pc:sldMkLst>
        <pc:spChg chg="mod">
          <ac:chgData name="Khattab, Sherif" userId="c83b1e15-36f3-4f46-aceb-05aac24c545e" providerId="ADAL" clId="{C573D1BA-60C4-496F-900E-6ACC1D292198}" dt="2021-11-16T17:02:42.142" v="509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C573D1BA-60C4-496F-900E-6ACC1D292198}" dt="2021-11-16T17:05:00.676" v="548" actId="20577"/>
          <ac:spMkLst>
            <pc:docMk/>
            <pc:sldMk cId="1163323987" sldId="688"/>
            <ac:spMk id="3" creationId="{1B12EDE3-1EDF-4174-8B70-DA50A45D402C}"/>
          </ac:spMkLst>
        </pc:spChg>
      </pc:sldChg>
      <pc:sldMasterChg chg="del delSldLayout">
        <pc:chgData name="Khattab, Sherif" userId="c83b1e15-36f3-4f46-aceb-05aac24c545e" providerId="ADAL" clId="{C573D1BA-60C4-496F-900E-6ACC1D292198}" dt="2021-11-16T16:59:21.555" v="407" actId="2696"/>
        <pc:sldMasterMkLst>
          <pc:docMk/>
          <pc:sldMasterMk cId="3631272700" sldId="2147483687"/>
        </pc:sldMasterMkLst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29963912" sldId="214748368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74113947" sldId="214748368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794956417" sldId="214748369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25707288" sldId="214748369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883725640" sldId="214748369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14977749" sldId="214748369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188831914" sldId="214748369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89266457" sldId="214748369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815664698" sldId="214748369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667147003" sldId="214748369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63151588" sldId="214748369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03822820" sldId="214748369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39890180" sldId="214748370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1092477" sldId="214748370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10510118" sldId="214748370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42369361" sldId="214748370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21109729" sldId="214748370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578436275" sldId="214748370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77279386" sldId="214748370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45222419" sldId="214748370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1640227" sldId="214748370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40718203" sldId="214748370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94681546" sldId="214748371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543329713" sldId="214748371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68235094" sldId="214748371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834748893" sldId="2147483713"/>
          </pc:sldLayoutMkLst>
        </pc:sldLayoutChg>
      </pc:sldMaster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8CC6E3E-26AD-7843-962E-8E09C6E781D0}"/>
    <pc:docChg chg="custSel addSld delSld modSld delMainMaster">
      <pc:chgData name="Khattab, Sherif" userId="c83b1e15-36f3-4f46-aceb-05aac24c545e" providerId="ADAL" clId="{28CC6E3E-26AD-7843-962E-8E09C6E781D0}" dt="2022-04-07T03:18:43.398" v="238" actId="2696"/>
      <pc:docMkLst>
        <pc:docMk/>
      </pc:docMkLst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45172050" sldId="28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01442099" sldId="287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854989116" sldId="29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290418159" sldId="293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678617935" sldId="440"/>
        </pc:sldMkLst>
      </pc:sldChg>
      <pc:sldChg chg="modSp mod">
        <pc:chgData name="Khattab, Sherif" userId="c83b1e15-36f3-4f46-aceb-05aac24c545e" providerId="ADAL" clId="{28CC6E3E-26AD-7843-962E-8E09C6E781D0}" dt="2022-04-05T03:30:07.633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28CC6E3E-26AD-7843-962E-8E09C6E781D0}" dt="2022-04-05T03:30:07.633" v="12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28CC6E3E-26AD-7843-962E-8E09C6E781D0}" dt="2022-04-05T03:30:06.063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28CC6E3E-26AD-7843-962E-8E09C6E781D0}" dt="2022-04-05T03:36:26.924" v="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8CC6E3E-26AD-7843-962E-8E09C6E781D0}" dt="2022-04-05T03:36:26.924" v="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8CC6E3E-26AD-7843-962E-8E09C6E781D0}" dt="2022-04-05T03:38:09.838" v="117" actId="2696"/>
        <pc:sldMkLst>
          <pc:docMk/>
          <pc:sldMk cId="2116864396" sldId="50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509261" sldId="549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63033125" sldId="65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36437328" sldId="66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77266450" sldId="66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824507597" sldId="66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98043200" sldId="67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725348650" sldId="67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7790408" sldId="67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784317894" sldId="677"/>
        </pc:sldMkLst>
      </pc:sldChg>
      <pc:sldChg chg="modSp mod">
        <pc:chgData name="Khattab, Sherif" userId="c83b1e15-36f3-4f46-aceb-05aac24c545e" providerId="ADAL" clId="{28CC6E3E-26AD-7843-962E-8E09C6E781D0}" dt="2022-04-05T03:38:01.495" v="116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28CC6E3E-26AD-7843-962E-8E09C6E781D0}" dt="2022-04-05T03:38:01.495" v="116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40.563" v="224" actId="6549"/>
        <pc:sldMkLst>
          <pc:docMk/>
          <pc:sldMk cId="1859621232" sldId="686"/>
        </pc:sldMkLst>
        <pc:spChg chg="mod">
          <ac:chgData name="Khattab, Sherif" userId="c83b1e15-36f3-4f46-aceb-05aac24c545e" providerId="ADAL" clId="{28CC6E3E-26AD-7843-962E-8E09C6E781D0}" dt="2022-04-05T03:45:31.957" v="210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28CC6E3E-26AD-7843-962E-8E09C6E781D0}" dt="2022-04-05T03:45:40.563" v="224" actId="6549"/>
          <ac:spMkLst>
            <pc:docMk/>
            <pc:sldMk cId="1859621232" sldId="686"/>
            <ac:spMk id="3" creationId="{0AB20655-A5EB-4723-9A46-A459597F30E3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52.135" v="237" actId="20577"/>
        <pc:sldMkLst>
          <pc:docMk/>
          <pc:sldMk cId="1693605844" sldId="687"/>
        </pc:sldMkLst>
        <pc:spChg chg="mod">
          <ac:chgData name="Khattab, Sherif" userId="c83b1e15-36f3-4f46-aceb-05aac24c545e" providerId="ADAL" clId="{28CC6E3E-26AD-7843-962E-8E09C6E781D0}" dt="2022-04-05T03:45:48.432" v="23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28CC6E3E-26AD-7843-962E-8E09C6E781D0}" dt="2022-04-05T03:45:52.135" v="237" actId="20577"/>
          <ac:spMkLst>
            <pc:docMk/>
            <pc:sldMk cId="1693605844" sldId="687"/>
            <ac:spMk id="3" creationId="{B6621103-B5F0-4B13-B1D5-A90541BD8165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23.548" v="200" actId="20577"/>
        <pc:sldMkLst>
          <pc:docMk/>
          <pc:sldMk cId="1163323987" sldId="688"/>
        </pc:sldMkLst>
        <pc:spChg chg="mod">
          <ac:chgData name="Khattab, Sherif" userId="c83b1e15-36f3-4f46-aceb-05aac24c545e" providerId="ADAL" clId="{28CC6E3E-26AD-7843-962E-8E09C6E781D0}" dt="2022-04-05T03:45:23.548" v="200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28CC6E3E-26AD-7843-962E-8E09C6E781D0}" dt="2022-04-05T03:45:03.434" v="185" actId="6549"/>
          <ac:spMkLst>
            <pc:docMk/>
            <pc:sldMk cId="1163323987" sldId="688"/>
            <ac:spMk id="3" creationId="{1B12EDE3-1EDF-4174-8B70-DA50A45D402C}"/>
          </ac:spMkLst>
        </pc:spChg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2863907" sldId="70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658034845" sldId="704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367861675" sldId="705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879288603" sldId="706"/>
        </pc:sldMkLst>
      </pc:sldChg>
      <pc:sldChg chg="add">
        <pc:chgData name="Khattab, Sherif" userId="c83b1e15-36f3-4f46-aceb-05aac24c545e" providerId="ADAL" clId="{28CC6E3E-26AD-7843-962E-8E09C6E781D0}" dt="2022-04-05T03:38:20.194" v="121"/>
        <pc:sldMkLst>
          <pc:docMk/>
          <pc:sldMk cId="389461101" sldId="707"/>
        </pc:sldMkLst>
      </pc:sldChg>
      <pc:sldChg chg="modSp add del modTransition">
        <pc:chgData name="Khattab, Sherif" userId="c83b1e15-36f3-4f46-aceb-05aac24c545e" providerId="ADAL" clId="{28CC6E3E-26AD-7843-962E-8E09C6E781D0}" dt="2022-04-05T03:38:12.979" v="118" actId="2696"/>
        <pc:sldMkLst>
          <pc:docMk/>
          <pc:sldMk cId="3227993035" sldId="707"/>
        </pc:sldMkLst>
        <pc:spChg chg="mod">
          <ac:chgData name="Khattab, Sherif" userId="c83b1e15-36f3-4f46-aceb-05aac24c545e" providerId="ADAL" clId="{28CC6E3E-26AD-7843-962E-8E09C6E781D0}" dt="2022-04-05T03:37:37.223" v="53"/>
          <ac:spMkLst>
            <pc:docMk/>
            <pc:sldMk cId="3227993035" sldId="707"/>
            <ac:spMk id="4" creationId="{CDDB03D6-5EEB-3946-9960-3F5746747137}"/>
          </ac:spMkLst>
        </pc:spChg>
      </pc:sldChg>
      <pc:sldChg chg="modSp add del modTransition">
        <pc:chgData name="Khattab, Sherif" userId="c83b1e15-36f3-4f46-aceb-05aac24c545e" providerId="ADAL" clId="{28CC6E3E-26AD-7843-962E-8E09C6E781D0}" dt="2022-04-05T03:38:20.102" v="120"/>
        <pc:sldMkLst>
          <pc:docMk/>
          <pc:sldMk cId="3328895637" sldId="707"/>
        </pc:sldMkLst>
        <pc:spChg chg="mod">
          <ac:chgData name="Khattab, Sherif" userId="c83b1e15-36f3-4f46-aceb-05aac24c545e" providerId="ADAL" clId="{28CC6E3E-26AD-7843-962E-8E09C6E781D0}" dt="2022-04-05T03:38:16.121" v="119"/>
          <ac:spMkLst>
            <pc:docMk/>
            <pc:sldMk cId="3328895637" sldId="707"/>
            <ac:spMk id="4" creationId="{CDDB03D6-5EEB-3946-9960-3F5746747137}"/>
          </ac:spMkLst>
        </pc:spChg>
      </pc:sldChg>
      <pc:sldMasterChg chg="del delSldLayout">
        <pc:chgData name="Khattab, Sherif" userId="c83b1e15-36f3-4f46-aceb-05aac24c545e" providerId="ADAL" clId="{28CC6E3E-26AD-7843-962E-8E09C6E781D0}" dt="2022-04-05T03:38:12.979" v="118" actId="2696"/>
        <pc:sldMasterMkLst>
          <pc:docMk/>
          <pc:sldMasterMk cId="1442058655" sldId="2147483652"/>
        </pc:sldMasterMkLst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5513748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46133213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68217268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91549967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58924797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753858590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0791245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65216712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986368984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14767387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5854026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264036643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83353019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258170160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329165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29568027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6738993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03750407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70303915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35313140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55368277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668473681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0691232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82171180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168425890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027249914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5110676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60390772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697079787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485506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24400715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4277927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48625523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95559186" sldId="2147483686"/>
          </pc:sldLayoutMkLst>
        </pc:sldLayoutChg>
      </pc:sldMasterChg>
      <pc:sldMasterChg chg="del delSldLayout">
        <pc:chgData name="Khattab, Sherif" userId="c83b1e15-36f3-4f46-aceb-05aac24c545e" providerId="ADAL" clId="{28CC6E3E-26AD-7843-962E-8E09C6E781D0}" dt="2022-04-05T03:30:24.159" v="13" actId="2696"/>
        <pc:sldMasterMkLst>
          <pc:docMk/>
          <pc:sldMasterMk cId="4163091420" sldId="2147483652"/>
        </pc:sldMasterMkLst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204973947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02352365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29778524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92295535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10333493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92099716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6983497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183476953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11561499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365681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21275653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936500452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983897097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31052588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426343641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7162496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821604146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558668239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1430202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74455475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53639018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19345643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7761985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184644068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82093506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07435090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792885065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75749776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40103592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065409615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29394676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5646988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475498497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36602312" sldId="2147483686"/>
          </pc:sldLayoutMkLst>
        </pc:sldLayoutChg>
      </pc:sldMaster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18337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6853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438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0737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1427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669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8059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9469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6870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98145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933193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074686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624037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310082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56850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42932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072451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40132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800374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4358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34950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443326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2371263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163629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72192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224786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383363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8378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25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908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3623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984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55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31905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1225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750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966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a block index for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Directory has a pointer to this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Limit on file size?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5838278" y="3233860"/>
            <a:ext cx="2939874" cy="1679928"/>
          </a:xfrm>
          <a:prstGeom prst="curvedConnector3">
            <a:avLst>
              <a:gd name="adj1" fmla="val 108569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183906"/>
            <a:ext cx="2687884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grades      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49" y="1766836"/>
            <a:ext cx="265906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	index	size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6" y="1093644"/>
            <a:ext cx="8532908" cy="568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45" y="777131"/>
            <a:ext cx="2900774" cy="19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" y="864636"/>
            <a:ext cx="9226129" cy="61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Two types of information</a:t>
            </a:r>
          </a:p>
          <a:p>
            <a:pPr lvl="1"/>
            <a:r>
              <a:rPr lang="en-US" altLang="en-US"/>
              <a:t>File names</a:t>
            </a:r>
          </a:p>
          <a:p>
            <a:pPr lvl="1"/>
            <a:r>
              <a:rPr lang="en-US" altLang="en-US"/>
              <a:t>File metadata (size, timestamps, etc.)</a:t>
            </a:r>
          </a:p>
          <a:p>
            <a:r>
              <a:rPr lang="en-US" altLang="en-US"/>
              <a:t>Basic choices for directory information</a:t>
            </a:r>
          </a:p>
          <a:p>
            <a:pPr lvl="1"/>
            <a:r>
              <a:rPr lang="en-US" altLang="en-US"/>
              <a:t>Store all information in directory</a:t>
            </a:r>
          </a:p>
          <a:p>
            <a:pPr lvl="2"/>
            <a:r>
              <a:rPr lang="en-US" altLang="en-US"/>
              <a:t>Fixed size entries</a:t>
            </a:r>
          </a:p>
          <a:p>
            <a:pPr lvl="2"/>
            <a:r>
              <a:rPr lang="en-US" altLang="en-US"/>
              <a:t>Disk addresses and attributes in directory entry</a:t>
            </a:r>
          </a:p>
          <a:p>
            <a:pPr lvl="1"/>
            <a:r>
              <a:rPr lang="en-US" altLang="en-US"/>
              <a:t>Store names &amp; pointers to index nodes (</a:t>
            </a:r>
            <a:r>
              <a:rPr lang="en-US" altLang="en-US" err="1"/>
              <a:t>i</a:t>
            </a:r>
            <a:r>
              <a:rPr lang="en-US" altLang="en-US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10: due on 4/11</a:t>
            </a:r>
          </a:p>
          <a:p>
            <a:pPr lvl="1"/>
            <a:r>
              <a:rPr lang="en-US" dirty="0"/>
              <a:t>Project 3: due on 4/11</a:t>
            </a:r>
          </a:p>
          <a:p>
            <a:pPr lvl="1"/>
            <a:r>
              <a:rPr lang="en-US" dirty="0"/>
              <a:t>Lab 4: due on 4/15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D176-A2F6-486F-9943-988AB12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EAB5-9D8F-4242-B248-433D502E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 and linked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84B96-5DE7-4539-AC1B-2287880310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6F63E-6EF3-4918-9A5A-CDBE881D1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707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F45D-C8F2-4B06-AC28-9D8A244E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Muddiest Points (Memory)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0655-A5EB-4723-9A46-A459597F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reference bit initially set to 0 or 1 after a page is loaded into memory following a page fault?</a:t>
            </a:r>
          </a:p>
          <a:p>
            <a:r>
              <a:rPr lang="en-US" dirty="0"/>
              <a:t>Page locking</a:t>
            </a:r>
          </a:p>
          <a:p>
            <a:r>
              <a:rPr lang="en-US" dirty="0"/>
              <a:t>Unclear on how to use valid bit to indicate page fault. Is that because valid bit == 0 means the data at this address is invalid, so we need to fetch a valid data from disk?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37A1D-6EAE-490B-A97B-0789A85D2F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B91FD-1012-4B5F-B2B5-BAD30E34C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96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9837-786F-4D53-9C50-AC3843F0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(File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EDE3-1EDF-4174-8B70-DA50A45D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sure what the numbers in the FAT cells represent?</a:t>
            </a:r>
          </a:p>
          <a:p>
            <a:r>
              <a:rPr lang="en-US" dirty="0"/>
              <a:t>Is it better to the int </a:t>
            </a:r>
            <a:r>
              <a:rPr lang="en-US" dirty="0" err="1"/>
              <a:t>next_block</a:t>
            </a:r>
            <a:r>
              <a:rPr lang="en-US" dirty="0"/>
              <a:t> at the beginning or end of the structure?</a:t>
            </a:r>
          </a:p>
          <a:p>
            <a:r>
              <a:rPr lang="en-US" dirty="0"/>
              <a:t>offset calculation was a little quick, can we review it</a:t>
            </a:r>
          </a:p>
          <a:p>
            <a:r>
              <a:rPr lang="en-US" dirty="0"/>
              <a:t>Logical to physical mapping calculation</a:t>
            </a:r>
          </a:p>
          <a:p>
            <a:r>
              <a:rPr lang="en-US" dirty="0"/>
              <a:t>Are block sizes all the same when using linked allocation?</a:t>
            </a:r>
          </a:p>
          <a:p>
            <a:r>
              <a:rPr lang="en-US" dirty="0"/>
              <a:t>What allocation method is used most commonly in modern OS's?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74EA-4DAA-4DDB-9459-9DDB7AEC0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0AF5-D6B1-4114-8EA1-CCF563860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3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EF57-0BD8-4054-87B2-7A308FD8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(Project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1103-B5F0-4B13-B1D5-A90541BD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please explain about </a:t>
            </a:r>
            <a:r>
              <a:rPr lang="en-US"/>
              <a:t>project 3?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CB02-8DFC-4E54-8984-2BD521096C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862FC-BF5F-4847-9046-C221214F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936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files and directories?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1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Links on disk are slow</a:t>
            </a:r>
          </a:p>
          <a:p>
            <a:r>
              <a:rPr lang="en-US" altLang="en-US" dirty="0"/>
              <a:t>Keep linked list in memory</a:t>
            </a:r>
          </a:p>
          <a:p>
            <a:r>
              <a:rPr lang="en-US" altLang="en-US" dirty="0"/>
              <a:t>Advantage: 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92809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763</Words>
  <Application>Microsoft Macintosh PowerPoint</Application>
  <PresentationFormat>Custom</PresentationFormat>
  <Paragraphs>236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Helvetica</vt:lpstr>
      <vt:lpstr>Monaco</vt:lpstr>
      <vt:lpstr>Times</vt:lpstr>
      <vt:lpstr>Times New Roman</vt:lpstr>
      <vt:lpstr>Wingdings</vt:lpstr>
      <vt:lpstr>Office Theme</vt:lpstr>
      <vt:lpstr>class slides</vt:lpstr>
      <vt:lpstr>1_Office Theme</vt:lpstr>
      <vt:lpstr>Introduction to Operating Systems CS 1550</vt:lpstr>
      <vt:lpstr>Announcements</vt:lpstr>
      <vt:lpstr>Previous lecture …</vt:lpstr>
      <vt:lpstr>Muddiest Points (Memory)</vt:lpstr>
      <vt:lpstr>Muddiest Points (File System)</vt:lpstr>
      <vt:lpstr>Muddiest Points (Project 3)</vt:lpstr>
      <vt:lpstr>Problem of the Day</vt:lpstr>
      <vt:lpstr>File Allocation Table (FAT)</vt:lpstr>
      <vt:lpstr>FAT Example</vt:lpstr>
      <vt:lpstr>i-node and FAT</vt:lpstr>
      <vt:lpstr>Using a block index for allocation</vt:lpstr>
      <vt:lpstr>Max File Size for Indexed Allocation</vt:lpstr>
      <vt:lpstr>i-node vs index block</vt:lpstr>
      <vt:lpstr>Unix Fast File System indexing scheme</vt:lpstr>
      <vt:lpstr>FFS and Max File Size</vt:lpstr>
      <vt:lpstr>What’s in a directory?</vt:lpstr>
      <vt:lpstr>Handling long file names in a directory</vt:lpstr>
      <vt:lpstr>Free Block Tracking</vt:lpstr>
      <vt:lpstr>Free Block Tracking Example 1</vt:lpstr>
      <vt:lpstr>Free Block Tracking 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2022-04-07T03:18:44Z</dcterms:modified>
</cp:coreProperties>
</file>